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90" r:id="rId3"/>
    <p:sldId id="289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287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xMrLIedm2y5cF9H/lq4coQZ1Y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>
        <p:scale>
          <a:sx n="119" d="100"/>
          <a:sy n="119" d="100"/>
        </p:scale>
        <p:origin x="3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fa29e7dde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30fa29e7dde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>
            <a:spLocks noGrp="1"/>
          </p:cNvSpPr>
          <p:nvPr>
            <p:ph type="ctrTitle"/>
          </p:nvPr>
        </p:nvSpPr>
        <p:spPr>
          <a:xfrm>
            <a:off x="2813956" y="1877786"/>
            <a:ext cx="8539843" cy="133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subTitle" idx="1"/>
          </p:nvPr>
        </p:nvSpPr>
        <p:spPr>
          <a:xfrm>
            <a:off x="2813956" y="3429000"/>
            <a:ext cx="8539843" cy="117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3233057" y="1600200"/>
            <a:ext cx="82450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3233057" y="3455988"/>
            <a:ext cx="8245021" cy="103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b="1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>
            <a:spLocks noGrp="1"/>
          </p:cNvSpPr>
          <p:nvPr>
            <p:ph type="ctrTitle"/>
          </p:nvPr>
        </p:nvSpPr>
        <p:spPr>
          <a:xfrm>
            <a:off x="2813956" y="1877786"/>
            <a:ext cx="8539843" cy="133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HCI in Design Process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C55B-83E6-BE9A-EA2A-88EE6A8B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903" y="2103437"/>
            <a:ext cx="10515600" cy="1325563"/>
          </a:xfrm>
        </p:spPr>
        <p:txBody>
          <a:bodyPr/>
          <a:lstStyle/>
          <a:p>
            <a:r>
              <a:rPr lang="en-US" dirty="0"/>
              <a:t>User Focus, Scenarios, Navigation </a:t>
            </a:r>
            <a:r>
              <a:rPr lang="en-US" dirty="0" err="1"/>
              <a:t>Design,Screen</a:t>
            </a:r>
            <a:r>
              <a:rPr lang="en-US" dirty="0"/>
              <a:t> Design and Layouts</a:t>
            </a:r>
          </a:p>
        </p:txBody>
      </p:sp>
    </p:spTree>
    <p:extLst>
      <p:ext uri="{BB962C8B-B14F-4D97-AF65-F5344CB8AC3E}">
        <p14:creationId xmlns:p14="http://schemas.microsoft.com/office/powerpoint/2010/main" val="207733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0C71-822F-D4A8-AEEC-9092ACB0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E8303-03FF-39EC-D65B-40A3930B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135"/>
            <a:ext cx="10881602" cy="52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8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69D2-9746-F904-3CCC-20F062EC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AFE84-FD37-6973-81B9-C876E38E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55" y="148282"/>
            <a:ext cx="9243964" cy="502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51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DD9E-A7E5-10C5-BBBC-24A6950A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EF748-288A-06DB-790F-47C9BC27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49" y="264782"/>
            <a:ext cx="10052288" cy="53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85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AC00-6344-76B6-34D0-4700D69B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B50EF-4BB1-8295-428C-4610CC72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3" y="93276"/>
            <a:ext cx="9993345" cy="55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9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2E1A-61F0-07E3-6C66-B02EBA82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6CB8B-DC92-3AD2-1A74-4F475DBD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6" y="253915"/>
            <a:ext cx="9883346" cy="54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01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E22B-126A-A7C9-EBF3-A532D431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B4AB1-6176-C11C-046F-79D613E5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34" y="229200"/>
            <a:ext cx="10282603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95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8560-7025-DD0C-F7A8-1E80E631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F9F20-3882-59B8-BAC6-35302ACE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98" y="365125"/>
            <a:ext cx="9850581" cy="54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48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60C1-4F25-19F4-C858-7BCBEE25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3B043-41C4-5C18-6F74-18A0809F3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75" y="365125"/>
            <a:ext cx="10154495" cy="56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4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7492-C82D-5AF6-9CFD-3A1E6F65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A7DCB-427F-DA63-677D-6C2C0F4A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33" y="494271"/>
            <a:ext cx="9242934" cy="49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2E41C-CFE2-FB20-AADF-0C8D2B20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240F1-4D1E-EF4C-964D-FDEB1947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34" y="451623"/>
            <a:ext cx="10424334" cy="48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1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C8CD-C211-C8F5-6ED4-AF02C479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7F50A-D7E3-5469-73D4-C3619298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6" y="186762"/>
            <a:ext cx="9870989" cy="57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0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4660-821C-0406-0982-8CD9216FB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929" y="2103437"/>
            <a:ext cx="10515600" cy="1325563"/>
          </a:xfrm>
        </p:spPr>
        <p:txBody>
          <a:bodyPr/>
          <a:lstStyle/>
          <a:p>
            <a:r>
              <a:rPr lang="en-US" dirty="0"/>
              <a:t>Prototyping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57900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CFF1-092B-E129-0BBF-92CE1CA5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78CFE-E56B-57BB-E142-07FCB313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68" y="365125"/>
            <a:ext cx="9993969" cy="555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2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2C2A-077E-8253-95CA-BC9ABCE8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27FBC-106F-F7BC-0A18-8CEEC99A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30493"/>
            <a:ext cx="7772400" cy="49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5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9117-EE38-9A4D-9B5E-935AF213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15896-D70D-C95B-753F-F0468363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6" y="128235"/>
            <a:ext cx="10068697" cy="559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7F00-946C-F3D3-04D9-7CB713EA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48CE8-4252-13FB-AB22-7C0D6226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79" y="538119"/>
            <a:ext cx="10219699" cy="49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9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4193-D2AD-7A8E-2CF9-0E3806EB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BA93D-B6FC-354A-7894-A0F41746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80" y="365125"/>
            <a:ext cx="9486369" cy="51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5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7FA-6036-15B4-EA40-1777A2A1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33820-EE60-6B85-7847-8FB9A0DDF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97" y="365125"/>
            <a:ext cx="9492103" cy="51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0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0302-AB55-5FBB-3A9D-0232D8CA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9610D-EA6D-6EF3-8245-748D8C87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03" y="481915"/>
            <a:ext cx="9539291" cy="49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3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6A10F-C134-18C2-A947-E9C5C744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03FE8-77BC-B1B2-201A-3915CE40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15" y="-1"/>
            <a:ext cx="10613255" cy="594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BDB9-8DCF-A144-F23D-2ED14C7F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3C22A-8AAB-1A82-52D9-ECC8C1AA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15602"/>
            <a:ext cx="7772400" cy="53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22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831F-239D-8EAE-F386-9010DDF37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B3A0DB-423C-96D4-E29A-1C78FE8B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62" y="365125"/>
            <a:ext cx="9122138" cy="51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6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091A-7C18-D4F7-9D5D-B9CA91CE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5B07-9A35-2AC8-0857-6BDD8D62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89" y="572943"/>
            <a:ext cx="8956589" cy="48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2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B1A9-184D-674D-0E58-2FF36FE2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52DF4-8F3C-9120-8D5B-BE9FAE64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868" y="667265"/>
            <a:ext cx="9264580" cy="484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9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1BBE-96C6-8FA4-FB0A-3E743D8A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53527-6385-328D-CF61-32ECE890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93" y="365125"/>
            <a:ext cx="9628918" cy="51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1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CFCA-DD36-AAA2-5A65-EDD5067B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766218"/>
            <a:ext cx="10515600" cy="1325563"/>
          </a:xfrm>
        </p:spPr>
        <p:txBody>
          <a:bodyPr/>
          <a:lstStyle/>
          <a:p>
            <a:r>
              <a:rPr lang="en-US" dirty="0" err="1"/>
              <a:t>WireFraming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95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84FC-B1B4-D311-7FFD-5372EAED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AC1FD-9E50-91A9-1517-25E569EC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50" y="385816"/>
            <a:ext cx="10414686" cy="50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6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7654-89E5-8B57-491E-94FCC538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DCFEA-4526-CF9F-BF65-F2568BEF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63" y="723471"/>
            <a:ext cx="9902537" cy="50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17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DF81-F429-6920-395C-7E7DCBD4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9D7DE-5860-EAED-1902-7FF51D16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010" y="365125"/>
            <a:ext cx="8519682" cy="56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27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A9AB-B5D4-AD9C-061C-A318B7E4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6A299-387F-9D01-4C1F-77E16892B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99" y="365125"/>
            <a:ext cx="10290617" cy="57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91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4D6F-9A0E-3CD4-FB17-EACFBA8B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4A25A-3066-2D18-1912-3A96BD2F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70" y="365125"/>
            <a:ext cx="9922735" cy="53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D1E2-952F-3B44-6635-F0300A37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21CE3-513F-1401-DA01-94442A50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140" y="365125"/>
            <a:ext cx="9332228" cy="52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48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28F66-F97B-5022-5DF7-0FA21218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313" y="2323018"/>
            <a:ext cx="10515600" cy="1325563"/>
          </a:xfrm>
        </p:spPr>
        <p:txBody>
          <a:bodyPr/>
          <a:lstStyle/>
          <a:p>
            <a:r>
              <a:rPr lang="en-US" dirty="0"/>
              <a:t>Model View Controller</a:t>
            </a:r>
          </a:p>
        </p:txBody>
      </p:sp>
    </p:spTree>
    <p:extLst>
      <p:ext uri="{BB962C8B-B14F-4D97-AF65-F5344CB8AC3E}">
        <p14:creationId xmlns:p14="http://schemas.microsoft.com/office/powerpoint/2010/main" val="3188296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6A82-9485-A09B-5869-E1ED4B15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925EF-4161-1E96-0512-F9F2943A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69" y="365125"/>
            <a:ext cx="9487282" cy="51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88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3DE3-BE37-23D3-8010-20E8B6E7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4E1D8-6844-BD69-CB7B-BE4AE08F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2677"/>
            <a:ext cx="9905029" cy="54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9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636A0-F12B-F0A7-DFC4-CAC1DF3E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E9B6A-D31A-9176-A6E9-3DA6CB52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25" y="314571"/>
            <a:ext cx="9648712" cy="53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29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053-763E-B4E5-BC95-B5E49B7B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E8737-EC4A-6D0E-6D01-63D1B6FF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87" y="224410"/>
            <a:ext cx="10105913" cy="555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1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6793-38E8-8E87-2594-A16254C8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87018-BCF3-104F-62A5-BBBA99D01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86" y="193268"/>
            <a:ext cx="10229626" cy="58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84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3CD8-F7C1-A6E4-5E86-8A3DEA56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F2C4A-6CDA-61CB-4540-B7D02E53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30" y="106942"/>
            <a:ext cx="10129470" cy="57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74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CDFD-7DF9-1EB0-AD21-27A26084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BAA44-56C1-4B6D-1DF3-76A7C5B0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79" y="120219"/>
            <a:ext cx="10315687" cy="57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18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fa29e7dde_1_310"/>
          <p:cNvSpPr txBox="1">
            <a:spLocks noGrp="1"/>
          </p:cNvSpPr>
          <p:nvPr>
            <p:ph type="title"/>
          </p:nvPr>
        </p:nvSpPr>
        <p:spPr>
          <a:xfrm>
            <a:off x="838200" y="2766217"/>
            <a:ext cx="467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/>
              <a:t>What are your takeaways for today?</a:t>
            </a:r>
            <a:br>
              <a:rPr lang="en-US" sz="5400"/>
            </a:b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429D-000A-3799-B3F1-80A10613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34BF7-6AEF-E171-35D9-FA0B36641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125"/>
            <a:ext cx="8364710" cy="55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949C-1850-78C6-C7DC-160AA8F4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A2712-FFD6-2AFE-8610-399E04A9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43" y="160637"/>
            <a:ext cx="10567213" cy="56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4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3D66-88E9-C6F6-6405-45B838DA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864A0-883F-6BAB-BFF8-209F4139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10" y="105633"/>
            <a:ext cx="10586679" cy="57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0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C0D7-ADBB-DDF6-C032-F369D717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F3E47-3211-A76B-F333-105EAF59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84" y="105633"/>
            <a:ext cx="10231279" cy="56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6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9787-3836-AF63-7F83-99973DA6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360ED-70DC-4A00-0C57-633EC0E3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85" y="216845"/>
            <a:ext cx="9113961" cy="53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35949"/>
      </p:ext>
    </p:extLst>
  </p:cSld>
  <p:clrMapOvr>
    <a:masterClrMapping/>
  </p:clrMapOvr>
</p:sld>
</file>

<file path=ppt/theme/theme1.xml><?xml version="1.0" encoding="utf-8"?>
<a:theme xmlns:a="http://schemas.openxmlformats.org/drawingml/2006/main" name="UMak PPT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30</Words>
  <Application>Microsoft Macintosh PowerPoint</Application>
  <PresentationFormat>Widescreen</PresentationFormat>
  <Paragraphs>6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UMak PPT Template</vt:lpstr>
      <vt:lpstr>HCI in Design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Focus, Scenarios, Navigation Design,Screen Design and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WireFraming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View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your takeaways for today?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  Computer Interaction</dc:title>
  <dc:creator>Era Marie Gannaban</dc:creator>
  <cp:lastModifiedBy>administrator</cp:lastModifiedBy>
  <cp:revision>15</cp:revision>
  <dcterms:created xsi:type="dcterms:W3CDTF">2023-09-04T00:58:49Z</dcterms:created>
  <dcterms:modified xsi:type="dcterms:W3CDTF">2025-10-02T08:39:55Z</dcterms:modified>
</cp:coreProperties>
</file>